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8" dt="2022-04-08T07:55:23.499"/>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varScale="1">
        <p:scale>
          <a:sx n="102" d="100"/>
          <a:sy n="102" d="100"/>
        </p:scale>
        <p:origin x="798" y="96"/>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4-11T22:06:08.465" v="139959"/>
      <pc:docMkLst>
        <pc:docMk/>
      </pc:docMkLst>
      <pc:sldChg chg="addSp delSp modSp mod">
        <pc:chgData name="Paul Easter" userId="6549cd31feb53bc1" providerId="LiveId" clId="{E19B617E-EE3F-4AAA-9381-36BBE1B8C7A2}" dt="2022-04-11T22:06:08.465" v="139959"/>
        <pc:sldMkLst>
          <pc:docMk/>
          <pc:sldMk cId="506761459" sldId="256"/>
        </pc:sldMkLst>
        <pc:spChg chg="mod">
          <ac:chgData name="Paul Easter" userId="6549cd31feb53bc1" providerId="LiveId" clId="{E19B617E-EE3F-4AAA-9381-36BBE1B8C7A2}" dt="2022-04-01T17:15:20.339" v="139949"/>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mod">
          <ac:chgData name="Paul Easter" userId="6549cd31feb53bc1" providerId="LiveId" clId="{E19B617E-EE3F-4AAA-9381-36BBE1B8C7A2}" dt="2022-04-11T22:06:08.465" v="139959"/>
          <ac:spMkLst>
            <pc:docMk/>
            <pc:sldMk cId="506761459" sldId="256"/>
            <ac:spMk id="4" creationId="{B59D218B-6139-4537-A8C6-F85794058C5C}"/>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4-08T07:48:03.404" v="139952"/>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modSp add del">
        <pc:chgData name="Paul Easter" userId="6549cd31feb53bc1" providerId="LiveId" clId="{E19B617E-EE3F-4AAA-9381-36BBE1B8C7A2}" dt="2022-04-08T07:48:03.404" v="139952"/>
        <pc:sldMkLst>
          <pc:docMk/>
          <pc:sldMk cId="1330200599" sldId="644"/>
        </pc:sldMkLst>
        <pc:spChg chg="mod">
          <ac:chgData name="Paul Easter" userId="6549cd31feb53bc1" providerId="LiveId" clId="{E19B617E-EE3F-4AAA-9381-36BBE1B8C7A2}" dt="2022-04-08T07:48:03.404" v="139952"/>
          <ac:spMkLst>
            <pc:docMk/>
            <pc:sldMk cId="1330200599" sldId="644"/>
            <ac:spMk id="13" creationId="{00000000-0000-0000-0000-000000000000}"/>
          </ac:spMkLst>
        </pc:spChg>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4-08T07:48:03.404" v="139952"/>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pChg chg="mod">
          <ac:chgData name="Paul Easter" userId="6549cd31feb53bc1" providerId="LiveId" clId="{E19B617E-EE3F-4AAA-9381-36BBE1B8C7A2}" dt="2022-04-08T07:48:03.404" v="139952"/>
          <ac:spMkLst>
            <pc:docMk/>
            <pc:sldMk cId="4260573123" sldId="645"/>
            <ac:spMk id="13" creationId="{00000000-0000-0000-0000-000000000000}"/>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4-08T07:48:03.404" v="139952"/>
        <pc:sldMkLst>
          <pc:docMk/>
          <pc:sldMk cId="3939208264" sldId="861"/>
        </pc:sldMkLst>
        <pc:spChg chg="mod">
          <ac:chgData name="Paul Easter" userId="6549cd31feb53bc1" providerId="LiveId" clId="{E19B617E-EE3F-4AAA-9381-36BBE1B8C7A2}" dt="2022-04-08T07:48:03.404" v="139952"/>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pChg chg="mod">
          <ac:chgData name="Paul Easter" userId="6549cd31feb53bc1" providerId="LiveId" clId="{E19B617E-EE3F-4AAA-9381-36BBE1B8C7A2}" dt="2022-04-08T07:48:03.404" v="139952"/>
          <ac:spMkLst>
            <pc:docMk/>
            <pc:sldMk cId="3939208264" sldId="861"/>
            <ac:spMk id="13" creationId="{00000000-0000-0000-0000-000000000000}"/>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4-08T07:47:55.708" v="139951"/>
        <pc:sldMkLst>
          <pc:docMk/>
          <pc:sldMk cId="2277643379" sldId="929"/>
        </pc:sldMkLst>
        <pc:spChg chg="mod">
          <ac:chgData name="Paul Easter" userId="6549cd31feb53bc1" providerId="LiveId" clId="{E19B617E-EE3F-4AAA-9381-36BBE1B8C7A2}" dt="2022-04-08T07:47:55.708" v="139951"/>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4-08T07:47:55.708" v="139951"/>
        <pc:sldMkLst>
          <pc:docMk/>
          <pc:sldMk cId="2184999469" sldId="976"/>
        </pc:sldMkLst>
        <pc:spChg chg="mod">
          <ac:chgData name="Paul Easter" userId="6549cd31feb53bc1" providerId="LiveId" clId="{E19B617E-EE3F-4AAA-9381-36BBE1B8C7A2}" dt="2022-04-08T07:47:55.708" v="139951"/>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4-08T07:48:03.404" v="139952"/>
        <pc:sldMkLst>
          <pc:docMk/>
          <pc:sldMk cId="2616325930" sldId="979"/>
        </pc:sldMkLst>
        <pc:spChg chg="mod">
          <ac:chgData name="Paul Easter" userId="6549cd31feb53bc1" providerId="LiveId" clId="{E19B617E-EE3F-4AAA-9381-36BBE1B8C7A2}" dt="2022-04-08T07:48:03.404" v="139952"/>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modSp add mod">
        <pc:chgData name="Paul Easter" userId="6549cd31feb53bc1" providerId="LiveId" clId="{E19B617E-EE3F-4AAA-9381-36BBE1B8C7A2}" dt="2022-04-11T22:05:27.516" v="139958"/>
        <pc:sldMkLst>
          <pc:docMk/>
          <pc:sldMk cId="1603258896" sldId="980"/>
        </pc:sldMkLst>
        <pc:spChg chg="mod">
          <ac:chgData name="Paul Easter" userId="6549cd31feb53bc1" providerId="LiveId" clId="{E19B617E-EE3F-4AAA-9381-36BBE1B8C7A2}" dt="2022-04-11T22:05:27.516" v="139958"/>
          <ac:spMkLst>
            <pc:docMk/>
            <pc:sldMk cId="1603258896" sldId="980"/>
            <ac:spMk id="9" creationId="{0B0F51D2-61D2-422A-9FBF-C5B38693E426}"/>
          </ac:spMkLst>
        </pc:spChg>
        <pc:spChg chg="mod">
          <ac:chgData name="Paul Easter" userId="6549cd31feb53bc1" providerId="LiveId" clId="{E19B617E-EE3F-4AAA-9381-36BBE1B8C7A2}" dt="2022-04-08T07:48:03.404" v="139952"/>
          <ac:spMkLst>
            <pc:docMk/>
            <pc:sldMk cId="1603258896" sldId="980"/>
            <ac:spMk id="12" creationId="{6C705F3A-C499-499C-A140-A48F404F6C03}"/>
          </ac:spMkLst>
        </pc:spChg>
      </pc:sldChg>
      <pc:sldChg chg="addSp delSp modSp add mod ord">
        <pc:chgData name="Paul Easter" userId="6549cd31feb53bc1" providerId="LiveId" clId="{E19B617E-EE3F-4AAA-9381-36BBE1B8C7A2}" dt="2022-04-08T07:55:23.499" v="139955"/>
        <pc:sldMkLst>
          <pc:docMk/>
          <pc:sldMk cId="4239800899" sldId="981"/>
        </pc:sldMkLst>
        <pc:spChg chg="add del mod">
          <ac:chgData name="Paul Easter" userId="6549cd31feb53bc1" providerId="LiveId" clId="{E19B617E-EE3F-4AAA-9381-36BBE1B8C7A2}" dt="2022-04-08T07:55:23.157" v="139954" actId="478"/>
          <ac:spMkLst>
            <pc:docMk/>
            <pc:sldMk cId="4239800899" sldId="981"/>
            <ac:spMk id="5" creationId="{EAFA73A9-61EE-4DD3-9CFD-979F6E020106}"/>
          </ac:spMkLst>
        </pc:spChg>
        <pc:spChg chg="add mod">
          <ac:chgData name="Paul Easter" userId="6549cd31feb53bc1" providerId="LiveId" clId="{E19B617E-EE3F-4AAA-9381-36BBE1B8C7A2}" dt="2022-04-08T07:55:23.499" v="139955"/>
          <ac:spMkLst>
            <pc:docMk/>
            <pc:sldMk cId="4239800899" sldId="981"/>
            <ac:spMk id="6" creationId="{F14437F8-4DA7-437F-961E-3418B82E0768}"/>
          </ac:spMkLst>
        </pc:spChg>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del mod">
          <ac:chgData name="Paul Easter" userId="6549cd31feb53bc1" providerId="LiveId" clId="{E19B617E-EE3F-4AAA-9381-36BBE1B8C7A2}" dt="2022-03-30T07:59:53.513" v="139946" actId="478"/>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F14437F8-4DA7-437F-961E-3418B82E0768}"/>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archaeologists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archaeological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44135</TotalTime>
  <Words>17557</Words>
  <Application>Microsoft Office PowerPoint</Application>
  <PresentationFormat>Custom</PresentationFormat>
  <Paragraphs>2352</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Archaeological Renaissance</vt:lpstr>
      <vt:lpstr>Archaeological Renaissance</vt:lpstr>
      <vt:lpstr>Archaeological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2022-04-11T22:06:30Z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